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57" r:id="rId4"/>
    <p:sldId id="258" r:id="rId5"/>
    <p:sldId id="262" r:id="rId6"/>
    <p:sldId id="271" r:id="rId7"/>
    <p:sldId id="263" r:id="rId8"/>
    <p:sldId id="259" r:id="rId9"/>
    <p:sldId id="264" r:id="rId10"/>
    <p:sldId id="260" r:id="rId11"/>
    <p:sldId id="261" r:id="rId12"/>
    <p:sldId id="278" r:id="rId13"/>
    <p:sldId id="273" r:id="rId14"/>
    <p:sldId id="267" r:id="rId15"/>
    <p:sldId id="270" r:id="rId16"/>
    <p:sldId id="279" r:id="rId17"/>
    <p:sldId id="265" r:id="rId18"/>
    <p:sldId id="269" r:id="rId19"/>
    <p:sldId id="272" r:id="rId20"/>
    <p:sldId id="268" r:id="rId21"/>
    <p:sldId id="266" r:id="rId22"/>
    <p:sldId id="274" r:id="rId23"/>
    <p:sldId id="275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65E6-710D-4933-8121-2459E4286B03}" type="datetimeFigureOut">
              <a:rPr lang="en-GB" smtClean="0"/>
              <a:t>18/07/2014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A7A6-E522-423A-A12F-52F4385C3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555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65E6-710D-4933-8121-2459E4286B03}" type="datetimeFigureOut">
              <a:rPr lang="en-GB" smtClean="0"/>
              <a:t>18/07/2014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A7A6-E522-423A-A12F-52F4385C3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572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65E6-710D-4933-8121-2459E4286B03}" type="datetimeFigureOut">
              <a:rPr lang="en-GB" smtClean="0"/>
              <a:t>18/07/2014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A7A6-E522-423A-A12F-52F4385C3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751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65E6-710D-4933-8121-2459E4286B03}" type="datetimeFigureOut">
              <a:rPr lang="en-GB" smtClean="0"/>
              <a:t>18/07/2014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A7A6-E522-423A-A12F-52F4385C3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52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65E6-710D-4933-8121-2459E4286B03}" type="datetimeFigureOut">
              <a:rPr lang="en-GB" smtClean="0"/>
              <a:t>18/07/2014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A7A6-E522-423A-A12F-52F4385C3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83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65E6-710D-4933-8121-2459E4286B03}" type="datetimeFigureOut">
              <a:rPr lang="en-GB" smtClean="0"/>
              <a:t>18/07/2014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A7A6-E522-423A-A12F-52F4385C3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846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65E6-710D-4933-8121-2459E4286B03}" type="datetimeFigureOut">
              <a:rPr lang="en-GB" smtClean="0"/>
              <a:t>18/07/2014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A7A6-E522-423A-A12F-52F4385C3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714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65E6-710D-4933-8121-2459E4286B03}" type="datetimeFigureOut">
              <a:rPr lang="en-GB" smtClean="0"/>
              <a:t>18/07/2014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A7A6-E522-423A-A12F-52F4385C3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90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65E6-710D-4933-8121-2459E4286B03}" type="datetimeFigureOut">
              <a:rPr lang="en-GB" smtClean="0"/>
              <a:t>18/07/2014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A7A6-E522-423A-A12F-52F4385C3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472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65E6-710D-4933-8121-2459E4286B03}" type="datetimeFigureOut">
              <a:rPr lang="en-GB" smtClean="0"/>
              <a:t>18/07/2014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A7A6-E522-423A-A12F-52F4385C3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92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65E6-710D-4933-8121-2459E4286B03}" type="datetimeFigureOut">
              <a:rPr lang="en-GB" smtClean="0"/>
              <a:t>18/07/2014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A7A6-E522-423A-A12F-52F4385C3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77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F65E6-710D-4933-8121-2459E4286B03}" type="datetimeFigureOut">
              <a:rPr lang="en-GB" smtClean="0"/>
              <a:t>18/07/2014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7A7A6-E522-423A-A12F-52F4385C3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34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38" y="0"/>
            <a:ext cx="4426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4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-1"/>
            <a:ext cx="4849091" cy="6896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1"/>
            <a:ext cx="52578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2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97" y="0"/>
            <a:ext cx="886810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323897" cy="582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0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020" y="-1"/>
            <a:ext cx="9259561" cy="727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2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6" y="47741"/>
            <a:ext cx="9599222" cy="681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3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65" y="0"/>
            <a:ext cx="473903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640" y="-1"/>
            <a:ext cx="8197605" cy="764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3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27" y="-25146"/>
            <a:ext cx="8337687" cy="688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8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2835"/>
            <a:ext cx="5334000" cy="418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350" y="0"/>
            <a:ext cx="69796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12350" cy="663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6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3" y="41838"/>
            <a:ext cx="8754389" cy="68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5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050"/>
            <a:ext cx="9144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7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45" y="24785"/>
            <a:ext cx="9310255" cy="683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1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31" y="0"/>
            <a:ext cx="9824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4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5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63" y="0"/>
            <a:ext cx="4260273" cy="6851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375" y="997528"/>
            <a:ext cx="3599688" cy="45171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327"/>
            <a:ext cx="4172712" cy="587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8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71" y="0"/>
            <a:ext cx="4172271" cy="60682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504" y="0"/>
            <a:ext cx="4164495" cy="59020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566" y="1126652"/>
            <a:ext cx="3552938" cy="282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4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38" y="0"/>
            <a:ext cx="4426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7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22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25" y="0"/>
            <a:ext cx="4791075" cy="6067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845" y="0"/>
            <a:ext cx="755477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3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64" y="-4928"/>
            <a:ext cx="8902081" cy="68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2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1" y="0"/>
            <a:ext cx="4856017" cy="69147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59" y="0"/>
            <a:ext cx="4747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9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18" y="166255"/>
            <a:ext cx="10872500" cy="665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5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6902"/>
            <a:ext cx="3680750" cy="44057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0"/>
            <a:ext cx="8096250" cy="6505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0207"/>
            <a:ext cx="2057400" cy="1602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8" y="0"/>
            <a:ext cx="3209504" cy="222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1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68457"/>
            <a:ext cx="11812336" cy="678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6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44" y="38100"/>
            <a:ext cx="10192512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2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Heartfield</dc:creator>
  <cp:lastModifiedBy>James Heartfield</cp:lastModifiedBy>
  <cp:revision>8</cp:revision>
  <dcterms:created xsi:type="dcterms:W3CDTF">2014-07-18T20:45:32Z</dcterms:created>
  <dcterms:modified xsi:type="dcterms:W3CDTF">2014-07-18T22:30:30Z</dcterms:modified>
</cp:coreProperties>
</file>